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5D-9BBE-469F-859A-43BDE66F898B}" type="datetimeFigureOut">
              <a:rPr lang="en-AU" smtClean="0"/>
              <a:t>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1484C-8FBF-434B-B4D6-FD7DBD630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043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5D-9BBE-469F-859A-43BDE66F898B}" type="datetimeFigureOut">
              <a:rPr lang="en-AU" smtClean="0"/>
              <a:t>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1484C-8FBF-434B-B4D6-FD7DBD630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460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5D-9BBE-469F-859A-43BDE66F898B}" type="datetimeFigureOut">
              <a:rPr lang="en-AU" smtClean="0"/>
              <a:t>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1484C-8FBF-434B-B4D6-FD7DBD630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109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5D-9BBE-469F-859A-43BDE66F898B}" type="datetimeFigureOut">
              <a:rPr lang="en-AU" smtClean="0"/>
              <a:t>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1484C-8FBF-434B-B4D6-FD7DBD630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037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5D-9BBE-469F-859A-43BDE66F898B}" type="datetimeFigureOut">
              <a:rPr lang="en-AU" smtClean="0"/>
              <a:t>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1484C-8FBF-434B-B4D6-FD7DBD630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95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5D-9BBE-469F-859A-43BDE66F898B}" type="datetimeFigureOut">
              <a:rPr lang="en-AU" smtClean="0"/>
              <a:t>1/11/2011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1484C-8FBF-434B-B4D6-FD7DBD630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47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5D-9BBE-469F-859A-43BDE66F898B}" type="datetimeFigureOut">
              <a:rPr lang="en-AU" smtClean="0"/>
              <a:t>1/11/2011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1484C-8FBF-434B-B4D6-FD7DBD630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216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5D-9BBE-469F-859A-43BDE66F898B}" type="datetimeFigureOut">
              <a:rPr lang="en-AU" smtClean="0"/>
              <a:t>1/11/2011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1484C-8FBF-434B-B4D6-FD7DBD630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884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5D-9BBE-469F-859A-43BDE66F898B}" type="datetimeFigureOut">
              <a:rPr lang="en-AU" smtClean="0"/>
              <a:t>1/11/2011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1484C-8FBF-434B-B4D6-FD7DBD630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535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5D-9BBE-469F-859A-43BDE66F898B}" type="datetimeFigureOut">
              <a:rPr lang="en-AU" smtClean="0"/>
              <a:t>1/11/2011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1484C-8FBF-434B-B4D6-FD7DBD630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456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5D-9BBE-469F-859A-43BDE66F898B}" type="datetimeFigureOut">
              <a:rPr lang="en-AU" smtClean="0"/>
              <a:t>1/11/2011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1484C-8FBF-434B-B4D6-FD7DBD630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741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64D5D-9BBE-469F-859A-43BDE66F898B}" type="datetimeFigureOut">
              <a:rPr lang="en-AU" smtClean="0"/>
              <a:t>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1484C-8FBF-434B-B4D6-FD7DBD630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199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Revision Questions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969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1900-1914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n-AU" dirty="0" smtClean="0"/>
              <a:t>What were the reasons for Federation</a:t>
            </a:r>
          </a:p>
          <a:p>
            <a:r>
              <a:rPr lang="en-AU" dirty="0" smtClean="0"/>
              <a:t>What arguments were put forward against it</a:t>
            </a:r>
          </a:p>
          <a:p>
            <a:r>
              <a:rPr lang="en-AU" dirty="0" smtClean="0"/>
              <a:t>Name the policy towards Aborigines pre-1914</a:t>
            </a:r>
          </a:p>
          <a:p>
            <a:r>
              <a:rPr lang="en-AU" dirty="0" smtClean="0"/>
              <a:t>What was the correct name for the White Australia Policy</a:t>
            </a:r>
          </a:p>
          <a:p>
            <a:r>
              <a:rPr lang="en-AU" dirty="0" smtClean="0"/>
              <a:t>Put these events into the correct time order</a:t>
            </a:r>
          </a:p>
          <a:p>
            <a:pPr lvl="1"/>
            <a:r>
              <a:rPr lang="en-AU" dirty="0" smtClean="0"/>
              <a:t>The White Australia Policy introduced; World War 1 broke out; the basic wage was introduced; Federation is proclaimed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43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AU" dirty="0" smtClean="0"/>
              <a:t>Why was Australia considered to be a working man’s paradise</a:t>
            </a:r>
          </a:p>
          <a:p>
            <a:r>
              <a:rPr lang="en-AU" dirty="0" smtClean="0"/>
              <a:t>What was the </a:t>
            </a:r>
            <a:r>
              <a:rPr lang="en-AU" dirty="0" smtClean="0"/>
              <a:t>Harvester Judgement</a:t>
            </a:r>
          </a:p>
          <a:p>
            <a:r>
              <a:rPr lang="en-AU" dirty="0" smtClean="0"/>
              <a:t>When did women in Australia get the vote</a:t>
            </a:r>
          </a:p>
          <a:p>
            <a:r>
              <a:rPr lang="en-AU" dirty="0" smtClean="0"/>
              <a:t>What were common forms of entertainment before 1914</a:t>
            </a:r>
          </a:p>
          <a:p>
            <a:r>
              <a:rPr lang="en-AU" dirty="0" smtClean="0"/>
              <a:t>What were the major health issues before 1914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676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World War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What were the causes of WW1</a:t>
            </a:r>
          </a:p>
          <a:p>
            <a:r>
              <a:rPr lang="en-AU" dirty="0" smtClean="0"/>
              <a:t>Why did Australia go to war</a:t>
            </a:r>
          </a:p>
          <a:p>
            <a:r>
              <a:rPr lang="en-AU" dirty="0" smtClean="0"/>
              <a:t>Where did Australians fight in WW1</a:t>
            </a:r>
          </a:p>
          <a:p>
            <a:r>
              <a:rPr lang="en-AU" dirty="0" smtClean="0"/>
              <a:t>What was the origin of the Anzac legend</a:t>
            </a:r>
          </a:p>
          <a:p>
            <a:r>
              <a:rPr lang="en-AU" dirty="0" smtClean="0"/>
              <a:t>Name a major battle fought at Gallipoli by Australians</a:t>
            </a:r>
          </a:p>
          <a:p>
            <a:r>
              <a:rPr lang="en-AU" dirty="0" smtClean="0"/>
              <a:t>When was the Gallipoli campaign fought and how long did it last</a:t>
            </a:r>
          </a:p>
          <a:p>
            <a:r>
              <a:rPr lang="en-AU" dirty="0" smtClean="0"/>
              <a:t>List 10 words that describe the conditions for Australian soldiers at Gallipoli</a:t>
            </a:r>
          </a:p>
        </p:txBody>
      </p:sp>
    </p:spTree>
    <p:extLst>
      <p:ext uri="{BB962C8B-B14F-4D97-AF65-F5344CB8AC3E}">
        <p14:creationId xmlns:p14="http://schemas.microsoft.com/office/powerpoint/2010/main" val="222440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When were the two referenda to introduce conscription and what was the outcome</a:t>
            </a:r>
          </a:p>
          <a:p>
            <a:r>
              <a:rPr lang="en-AU" dirty="0" smtClean="0"/>
              <a:t>Name the two leaders of the opposing sides in the conscription debate</a:t>
            </a:r>
          </a:p>
          <a:p>
            <a:r>
              <a:rPr lang="en-AU" dirty="0" smtClean="0"/>
              <a:t>Why was conscription thought to be necessary by the government</a:t>
            </a:r>
          </a:p>
          <a:p>
            <a:r>
              <a:rPr lang="en-AU" dirty="0" smtClean="0"/>
              <a:t>What role did women in Australia play in the war</a:t>
            </a:r>
          </a:p>
          <a:p>
            <a:r>
              <a:rPr lang="en-AU" dirty="0" smtClean="0"/>
              <a:t>What role/s were they not permitted to play in the war</a:t>
            </a:r>
          </a:p>
          <a:p>
            <a:r>
              <a:rPr lang="en-AU" dirty="0" smtClean="0"/>
              <a:t>Put the events into the correct time order</a:t>
            </a:r>
          </a:p>
          <a:p>
            <a:pPr lvl="1"/>
            <a:r>
              <a:rPr lang="en-AU" dirty="0" smtClean="0"/>
              <a:t>Hughes becomes PM of Australia; Anzac troops land at Gallipoli; second conscription referendum held; John Monash becomes commander of all Australian forces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342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Between the Wars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was society generally like during the 1920s</a:t>
            </a:r>
          </a:p>
          <a:p>
            <a:r>
              <a:rPr lang="en-AU" dirty="0" smtClean="0"/>
              <a:t>Name the two Prime Ministers who led Australia in the 1920s</a:t>
            </a:r>
          </a:p>
          <a:p>
            <a:r>
              <a:rPr lang="en-AU" dirty="0" smtClean="0"/>
              <a:t>How did the Depression begin</a:t>
            </a:r>
          </a:p>
          <a:p>
            <a:r>
              <a:rPr lang="en-AU" dirty="0" smtClean="0"/>
              <a:t>Why was Australia vulnerable </a:t>
            </a:r>
          </a:p>
          <a:p>
            <a:r>
              <a:rPr lang="en-AU" dirty="0" smtClean="0"/>
              <a:t>What was the level of unemployment in Australia at the height of the Depression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8974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02034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6048672"/>
          </a:xfrm>
        </p:spPr>
        <p:txBody>
          <a:bodyPr/>
          <a:lstStyle/>
          <a:p>
            <a:r>
              <a:rPr lang="en-AU" dirty="0" smtClean="0"/>
              <a:t>What issue caused the greatest suffering and hardship in the Depression</a:t>
            </a:r>
          </a:p>
          <a:p>
            <a:r>
              <a:rPr lang="en-AU" dirty="0" smtClean="0"/>
              <a:t>What was the Susso. What did it provide. What didn’t it provide</a:t>
            </a:r>
          </a:p>
          <a:p>
            <a:r>
              <a:rPr lang="en-AU" dirty="0" smtClean="0"/>
              <a:t>Why did men “jump the rattlers”</a:t>
            </a:r>
          </a:p>
          <a:p>
            <a:r>
              <a:rPr lang="en-AU" dirty="0" smtClean="0"/>
              <a:t>Why did places like “Happy Valley” come into existence </a:t>
            </a:r>
          </a:p>
          <a:p>
            <a:r>
              <a:rPr lang="en-AU" dirty="0" smtClean="0"/>
              <a:t>Which was the policy that was adopted by the federal government to deal with the Depression</a:t>
            </a:r>
          </a:p>
          <a:p>
            <a:r>
              <a:rPr lang="en-AU" dirty="0" smtClean="0"/>
              <a:t>What was the Theodore Plan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78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AU" dirty="0" smtClean="0"/>
              <a:t>What was the New Guard</a:t>
            </a:r>
          </a:p>
          <a:p>
            <a:r>
              <a:rPr lang="en-AU" dirty="0" smtClean="0"/>
              <a:t>Why was the building of the Harbour Bridge an important event for the people of NSW</a:t>
            </a:r>
          </a:p>
          <a:p>
            <a:r>
              <a:rPr lang="en-AU" dirty="0" smtClean="0"/>
              <a:t>What sort of man was Jack Lang</a:t>
            </a:r>
          </a:p>
          <a:p>
            <a:r>
              <a:rPr lang="en-AU" dirty="0" smtClean="0"/>
              <a:t>Why was Jack Lang dismissed</a:t>
            </a:r>
          </a:p>
          <a:p>
            <a:r>
              <a:rPr lang="en-AU" dirty="0" smtClean="0"/>
              <a:t>Put these events into the correct time order</a:t>
            </a:r>
          </a:p>
          <a:p>
            <a:pPr lvl="1"/>
            <a:r>
              <a:rPr lang="en-AU" dirty="0" smtClean="0"/>
              <a:t>Otto Niemeyer visits Australia; the collapse of the New York </a:t>
            </a:r>
            <a:r>
              <a:rPr lang="en-AU" dirty="0" err="1" smtClean="0"/>
              <a:t>stockmarket</a:t>
            </a:r>
            <a:r>
              <a:rPr lang="en-AU" dirty="0" smtClean="0"/>
              <a:t>; the opening of the Sydney Harbour Bridge; the Premiers’ Plan is announced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2197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World War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Why did the Treaty of Versailles fail</a:t>
            </a:r>
          </a:p>
          <a:p>
            <a:r>
              <a:rPr lang="en-AU" dirty="0" smtClean="0"/>
              <a:t>What was the foreign policy of Germany under Nazi Party rule</a:t>
            </a:r>
          </a:p>
          <a:p>
            <a:r>
              <a:rPr lang="en-AU" dirty="0" smtClean="0"/>
              <a:t>What was the policy of Appeasement</a:t>
            </a:r>
          </a:p>
          <a:p>
            <a:r>
              <a:rPr lang="en-AU" dirty="0" smtClean="0"/>
              <a:t>List the actions of Germany that led to war</a:t>
            </a:r>
          </a:p>
          <a:p>
            <a:r>
              <a:rPr lang="en-AU" dirty="0" smtClean="0"/>
              <a:t>Why did Australia </a:t>
            </a:r>
            <a:r>
              <a:rPr lang="en-AU" smtClean="0"/>
              <a:t>become involved in WW2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1066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134&quot;&gt;&lt;object type=&quot;3&quot; unique_id=&quot;10135&quot;&gt;&lt;property id=&quot;20148&quot; value=&quot;5&quot;/&gt;&lt;property id=&quot;20300&quot; value=&quot;Slide 1 - &amp;quot;Revision Questions&amp;quot;&quot;/&gt;&lt;property id=&quot;20307&quot; value=&quot;256&quot;/&gt;&lt;/object&gt;&lt;object type=&quot;3&quot; unique_id=&quot;10136&quot;&gt;&lt;property id=&quot;20148&quot; value=&quot;5&quot;/&gt;&lt;property id=&quot;20300&quot; value=&quot;Slide 2 - &amp;quot;1900-1914&amp;quot;&quot;/&gt;&lt;property id=&quot;20307&quot; value=&quot;257&quot;/&gt;&lt;/object&gt;&lt;object type=&quot;3&quot; unique_id=&quot;10137&quot;&gt;&lt;property id=&quot;20148&quot; value=&quot;5&quot;/&gt;&lt;property id=&quot;20300&quot; value=&quot;Slide 3&quot;/&gt;&lt;property id=&quot;20307&quot; value=&quot;258&quot;/&gt;&lt;/object&gt;&lt;object type=&quot;3&quot; unique_id=&quot;10138&quot;&gt;&lt;property id=&quot;20148&quot; value=&quot;5&quot;/&gt;&lt;property id=&quot;20300&quot; value=&quot;Slide 4 - &amp;quot;World War 1&amp;quot;&quot;/&gt;&lt;property id=&quot;20307&quot; value=&quot;259&quot;/&gt;&lt;/object&gt;&lt;object type=&quot;3&quot; unique_id=&quot;10139&quot;&gt;&lt;property id=&quot;20148&quot; value=&quot;5&quot;/&gt;&lt;property id=&quot;20300&quot; value=&quot;Slide 5&quot;/&gt;&lt;property id=&quot;20307&quot; value=&quot;260&quot;/&gt;&lt;/object&gt;&lt;object type=&quot;3&quot; unique_id=&quot;10175&quot;&gt;&lt;property id=&quot;20148&quot; value=&quot;5&quot;/&gt;&lt;property id=&quot;20300&quot; value=&quot;Slide 6 - &amp;quot;Between the Wars&amp;quot;&quot;/&gt;&lt;property id=&quot;20307&quot; value=&quot;261&quot;/&gt;&lt;/object&gt;&lt;object type=&quot;3&quot; unique_id=&quot;10176&quot;&gt;&lt;property id=&quot;20148&quot; value=&quot;5&quot;/&gt;&lt;property id=&quot;20300&quot; value=&quot;Slide 7&quot;/&gt;&lt;property id=&quot;20307&quot; value=&quot;262&quot;/&gt;&lt;/object&gt;&lt;object type=&quot;3&quot; unique_id=&quot;10177&quot;&gt;&lt;property id=&quot;20148&quot; value=&quot;5&quot;/&gt;&lt;property id=&quot;20300&quot; value=&quot;Slide 8&quot;/&gt;&lt;property id=&quot;20307&quot; value=&quot;263&quot;/&gt;&lt;/object&gt;&lt;object type=&quot;3&quot; unique_id=&quot;10198&quot;&gt;&lt;property id=&quot;20148&quot; value=&quot;5&quot;/&gt;&lt;property id=&quot;20300&quot; value=&quot;Slide 9 - &amp;quot;World War 2&amp;quot;&quot;/&gt;&lt;property id=&quot;20307&quot; value=&quot;264&quot;/&gt;&lt;/object&gt;&lt;/object&gt;&lt;object type=&quot;8&quot; unique_id=&quot;1014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472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Revision Questions</vt:lpstr>
      <vt:lpstr>1900-1914</vt:lpstr>
      <vt:lpstr>PowerPoint Presentation</vt:lpstr>
      <vt:lpstr>World War 1</vt:lpstr>
      <vt:lpstr>PowerPoint Presentation</vt:lpstr>
      <vt:lpstr>Between the Wars</vt:lpstr>
      <vt:lpstr>PowerPoint Presentation</vt:lpstr>
      <vt:lpstr>PowerPoint Presentation</vt:lpstr>
      <vt:lpstr>World War 2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Questions</dc:title>
  <dc:creator>Kemp, Christine</dc:creator>
  <cp:lastModifiedBy>Kemp, Christine</cp:lastModifiedBy>
  <cp:revision>5</cp:revision>
  <dcterms:created xsi:type="dcterms:W3CDTF">2011-11-01T11:14:23Z</dcterms:created>
  <dcterms:modified xsi:type="dcterms:W3CDTF">2011-11-01T11:48:31Z</dcterms:modified>
</cp:coreProperties>
</file>